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of Arts</a:t>
            </a:r>
            <a:br>
              <a:rPr lang="en-US" dirty="0" smtClean="0"/>
            </a:br>
            <a:r>
              <a:rPr lang="en-US" dirty="0" smtClean="0"/>
              <a:t>Fourth Year</a:t>
            </a:r>
            <a:br>
              <a:rPr lang="en-US" dirty="0" smtClean="0"/>
            </a:br>
            <a:r>
              <a:rPr lang="en-US" dirty="0" smtClean="0"/>
              <a:t>Seminar</a:t>
            </a:r>
            <a:br>
              <a:rPr lang="en-US" dirty="0" smtClean="0"/>
            </a:br>
            <a:r>
              <a:rPr lang="en-US" dirty="0" smtClean="0"/>
              <a:t>2020-2021</a:t>
            </a:r>
            <a:br>
              <a:rPr lang="en-US" dirty="0" smtClean="0"/>
            </a:br>
            <a:r>
              <a:rPr lang="en-US" dirty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Wael</a:t>
            </a:r>
            <a:r>
              <a:rPr lang="en-US" dirty="0" smtClean="0"/>
              <a:t> Mohamed Abdel-</a:t>
            </a:r>
            <a:r>
              <a:rPr lang="en-US" dirty="0" err="1" smtClean="0"/>
              <a:t>Hakam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6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</a:t>
            </a:r>
          </a:p>
          <a:p>
            <a:r>
              <a:rPr lang="en-US" dirty="0" smtClean="0"/>
              <a:t>Applied</a:t>
            </a:r>
          </a:p>
          <a:p>
            <a:r>
              <a:rPr lang="en-US" dirty="0" smtClean="0"/>
              <a:t>Problem Oriented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Qualitative</a:t>
            </a:r>
          </a:p>
          <a:p>
            <a:r>
              <a:rPr lang="en-US" dirty="0" smtClean="0"/>
              <a:t>Quantitative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0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Discussions and online sessions include examples and simple characteristic </a:t>
            </a:r>
            <a:r>
              <a:rPr lang="en-US" dirty="0" smtClean="0"/>
              <a:t>features </a:t>
            </a:r>
            <a:r>
              <a:rPr lang="en-US" dirty="0" smtClean="0"/>
              <a:t>for each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64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Faculty of Arts Fourth Year Seminar 2020-2021 3 </vt:lpstr>
      <vt:lpstr>Types of Research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Arts Fourth Year Seminar 2020-2021 </dc:title>
  <dc:creator>Wael M. Abdel Hakam</dc:creator>
  <cp:lastModifiedBy>GO</cp:lastModifiedBy>
  <cp:revision>4</cp:revision>
  <dcterms:created xsi:type="dcterms:W3CDTF">2006-08-16T00:00:00Z</dcterms:created>
  <dcterms:modified xsi:type="dcterms:W3CDTF">2021-01-04T11:49:48Z</dcterms:modified>
</cp:coreProperties>
</file>